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/>
              <a:t>CERTIFICATE OF COMPLETION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latin typeface="Harlow Solid Italic" panose="04030604020F02020D02" pitchFamily="82" charset="0"/>
              </a:rPr>
              <a:t>Seven Hills Bus Service</a:t>
            </a:r>
          </a:p>
          <a:p>
            <a:r>
              <a:rPr lang="en-US" i="1" dirty="0">
                <a:latin typeface="Harlow Solid Italic" panose="04030604020F02020D02" pitchFamily="82" charset="0"/>
              </a:rPr>
              <a:t>7375 Bush Lake Road   Edina   Minnesota   55439</a:t>
            </a:r>
          </a:p>
          <a:p>
            <a:r>
              <a:rPr lang="en-US" sz="1600" i="1" dirty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sz="3200" i="1" dirty="0">
                <a:latin typeface="Harlow Solid Italic" panose="04030604020F02020D02" pitchFamily="82" charset="0"/>
              </a:rPr>
              <a:t>Xxx </a:t>
            </a:r>
            <a:r>
              <a:rPr lang="en-US" sz="3200" i="1" dirty="0" err="1">
                <a:latin typeface="Harlow Solid Italic" panose="04030604020F02020D02" pitchFamily="82" charset="0"/>
              </a:rPr>
              <a:t>Xxxxxx</a:t>
            </a:r>
            <a:endParaRPr lang="en-US" i="1" dirty="0">
              <a:latin typeface="Harlow Solid Italic" panose="04030604020F02020D02" pitchFamily="82" charset="0"/>
            </a:endParaRP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i="1" dirty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Angela Sheridan,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Harlow Solid Italic</vt:lpstr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Dan Hilligoss</cp:lastModifiedBy>
  <cp:revision>25</cp:revision>
  <cp:lastPrinted>2019-04-23T12:48:35Z</cp:lastPrinted>
  <dcterms:created xsi:type="dcterms:W3CDTF">2018-03-15T16:15:21Z</dcterms:created>
  <dcterms:modified xsi:type="dcterms:W3CDTF">2021-03-18T15:04:00Z</dcterms:modified>
</cp:coreProperties>
</file>